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或者重复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造轮子），也能方便其他人在写项目的时候拿来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就用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22738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1123</cp:revision>
  <dcterms:created xsi:type="dcterms:W3CDTF">2023-03-12T00:20:12Z</dcterms:created>
  <dcterms:modified xsi:type="dcterms:W3CDTF">2023-03-12T00:20:12Z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